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3" r:id="rId3"/>
    <p:sldId id="257" r:id="rId4"/>
    <p:sldId id="268" r:id="rId5"/>
    <p:sldId id="258" r:id="rId6"/>
    <p:sldId id="259" r:id="rId7"/>
    <p:sldId id="262" r:id="rId8"/>
    <p:sldId id="264" r:id="rId9"/>
    <p:sldId id="269" r:id="rId10"/>
    <p:sldId id="261" r:id="rId11"/>
    <p:sldId id="260" r:id="rId12"/>
    <p:sldId id="270" r:id="rId13"/>
    <p:sldId id="271" r:id="rId14"/>
    <p:sldId id="265" r:id="rId15"/>
    <p:sldId id="266" r:id="rId16"/>
    <p:sldId id="272" r:id="rId17"/>
    <p:sldId id="267" r:id="rId18"/>
    <p:sldId id="273" r:id="rId19"/>
  </p:sldIdLst>
  <p:sldSz cx="12192000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CCCCFF"/>
    <a:srgbClr val="9966FF"/>
    <a:srgbClr val="000000"/>
    <a:srgbClr val="339966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5" autoAdjust="0"/>
    <p:restoredTop sz="94725" autoAdjust="0"/>
  </p:normalViewPr>
  <p:slideViewPr>
    <p:cSldViewPr>
      <p:cViewPr varScale="1">
        <p:scale>
          <a:sx n="113" d="100"/>
          <a:sy n="113" d="100"/>
        </p:scale>
        <p:origin x="19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810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0D463761-9B0E-0E8A-CABB-2630F8928D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A8B67FD3-DDDC-9CE8-93F9-8C68FBFE6D2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8" name="Rectangle 4">
            <a:extLst>
              <a:ext uri="{FF2B5EF4-FFF2-40B4-BE49-F238E27FC236}">
                <a16:creationId xmlns:a16="http://schemas.microsoft.com/office/drawing/2014/main" id="{5AFDA839-451F-B011-2559-97451AC2639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FC389F11-FDEB-AD81-51C3-C9FEAB8740F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7A0FF2B-6202-4CF6-99B0-A26E5995E6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B6CFD749-5D13-2A49-D17C-469DE33017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82DD1583-C4F4-3B05-7E3B-B84248791C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61E71264-3522-1197-346E-2C0FBE701F2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819BDB45-8D50-FC72-872B-22416BFC2D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8D3B979C-295E-18B6-DC68-BB80701A71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40FA1A51-5669-0BDF-5A8E-7581171D8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CBD5F0D-CD01-459B-A476-845E7673E98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5F25FB0-92CE-A42A-27F1-CB991B3031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9C7E6B3F-9D6D-4B5C-8E6D-DE376D011F2E}" type="slidenum">
              <a:rPr lang="fr-FR" altLang="fr-FR" sz="1200">
                <a:latin typeface="Arial" panose="020B0604020202020204" pitchFamily="34" charset="0"/>
              </a:rPr>
              <a:pPr eaLnBrk="1" hangingPunct="1"/>
              <a:t>1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E7568F1-30C4-878C-9A1F-05571573A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8E6BEE2-536A-5F18-7AC7-17673A6BC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440A8B53-705A-2064-1333-81C7E519F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90FF6D11-B796-43BF-BC4B-C53873C10A80}" type="slidenum">
              <a:rPr lang="fr-FR" altLang="fr-FR" sz="1200">
                <a:latin typeface="Arial" panose="020B0604020202020204" pitchFamily="34" charset="0"/>
              </a:rPr>
              <a:pPr eaLnBrk="1" hangingPunct="1"/>
              <a:t>10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77A3566-17C0-500C-F7EC-D5766A11A2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E146DEC-BD11-0587-2D2D-F146192C3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9CA12E3-0864-BA3A-B0B2-00EDD39BD4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0B85AEBD-4817-4218-AC51-7260FB2EC61E}" type="slidenum">
              <a:rPr lang="fr-FR" altLang="fr-FR" sz="1200">
                <a:latin typeface="Arial" panose="020B0604020202020204" pitchFamily="34" charset="0"/>
              </a:rPr>
              <a:pPr eaLnBrk="1" hangingPunct="1"/>
              <a:t>11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E6A8A5B-4F1A-7FC5-6A07-5F7678906E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E4E8CA2-2F78-8C35-DE9D-4FE711B69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51544358-D4E4-B4FE-4791-E0A5B192A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5B4B70A6-EEDF-4CB0-9C0C-BE6E808E054D}" type="slidenum">
              <a:rPr lang="fr-FR" altLang="fr-FR" sz="1200">
                <a:latin typeface="Arial" panose="020B0604020202020204" pitchFamily="34" charset="0"/>
              </a:rPr>
              <a:pPr eaLnBrk="1" hangingPunct="1"/>
              <a:t>12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4A7D5E8-814C-C8A8-3897-BC9C73FAC8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F1B9B6D-98C1-CECE-3525-E15C884FC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5D8A7B9-0053-FD82-C360-8BB51186B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E3061654-6F87-4A4F-9E54-21DD0DFEC46B}" type="slidenum">
              <a:rPr lang="fr-FR" altLang="fr-FR" sz="1200">
                <a:latin typeface="Arial" panose="020B0604020202020204" pitchFamily="34" charset="0"/>
              </a:rPr>
              <a:pPr eaLnBrk="1" hangingPunct="1"/>
              <a:t>13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F6231E1-BC59-1040-10E9-2530051634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DB3A916-24D3-F6E2-225F-D328F29C6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647761E-727B-6DB7-DFCA-6BC568241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232EC529-C9B0-4422-9A58-1DBBF94C6175}" type="slidenum">
              <a:rPr lang="fr-FR" altLang="fr-FR" sz="1200">
                <a:latin typeface="Arial" panose="020B0604020202020204" pitchFamily="34" charset="0"/>
              </a:rPr>
              <a:pPr eaLnBrk="1" hangingPunct="1"/>
              <a:t>14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1BC0B0D8-1AC2-0143-BF1D-CAEB6AD12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F1D96BB-1A09-C9D3-3DF0-97536A1DF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2CF5E43-9BFD-D33E-5BFC-BFCB775ECA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8B44E24B-C7E2-48D7-9788-3F4548ACDAB3}" type="slidenum">
              <a:rPr lang="fr-FR" altLang="fr-FR" sz="1200">
                <a:latin typeface="Arial" panose="020B0604020202020204" pitchFamily="34" charset="0"/>
              </a:rPr>
              <a:pPr eaLnBrk="1" hangingPunct="1"/>
              <a:t>15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EE908AE-FF4C-7D8B-0B34-11CAFC9D7D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92BDB2F-22F5-CBC1-D98C-8E29635E4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34C4D8D5-0D4C-D415-0C89-FEFAF134E8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50A8E9C7-6542-41BD-9344-A15936430086}" type="slidenum">
              <a:rPr lang="fr-FR" altLang="fr-FR" sz="1200">
                <a:latin typeface="Arial" panose="020B0604020202020204" pitchFamily="34" charset="0"/>
              </a:rPr>
              <a:pPr eaLnBrk="1" hangingPunct="1"/>
              <a:t>16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F6BA9AB-4361-5743-AE79-AE3B7AA02C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1DAB9D8-5AAA-BAFD-20E8-E5296A4D7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8A2AB60-40AE-2B77-75A6-5B1F88984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432F631A-C342-4457-AEC7-DD4DAEC787FC}" type="slidenum">
              <a:rPr lang="fr-FR" altLang="fr-FR" sz="1200">
                <a:latin typeface="Arial" panose="020B0604020202020204" pitchFamily="34" charset="0"/>
              </a:rPr>
              <a:pPr eaLnBrk="1" hangingPunct="1"/>
              <a:t>17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F097EED4-AD42-458D-3BF6-6FD2040C35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D475CB2-83CC-21A9-69CC-CB6F187C3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425458D6-E353-855F-CD88-FA4B6D691C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B7D6D87B-EEF8-44BF-A13D-8FD3D35EA0BD}" type="slidenum">
              <a:rPr lang="fr-FR" altLang="fr-FR" sz="1200">
                <a:latin typeface="Arial" panose="020B0604020202020204" pitchFamily="34" charset="0"/>
              </a:rPr>
              <a:pPr eaLnBrk="1" hangingPunct="1"/>
              <a:t>18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43E23F6-AA03-EE4C-4C00-DF7FBEC0D9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1801AC5-415D-D009-224D-9E6C2CAD58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F7BB4317-3989-9656-8E2A-2CAFD99961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C35764D8-5059-429D-A669-6F53737066AF}" type="slidenum">
              <a:rPr lang="fr-FR" altLang="fr-FR" sz="1200">
                <a:latin typeface="Arial" panose="020B0604020202020204" pitchFamily="34" charset="0"/>
              </a:rPr>
              <a:pPr eaLnBrk="1" hangingPunct="1"/>
              <a:t>2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CE3492B-179B-6912-5AAA-7F143BEA64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545D811-B92E-F5CB-AB87-323B81473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B2A3DC4-164C-4C19-EA26-50A1420FF3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1DD34AB2-BA5D-45E5-BB6E-68D77DC1C10C}" type="slidenum">
              <a:rPr lang="fr-FR" altLang="fr-FR" sz="1200">
                <a:latin typeface="Arial" panose="020B0604020202020204" pitchFamily="34" charset="0"/>
              </a:rPr>
              <a:pPr eaLnBrk="1" hangingPunct="1"/>
              <a:t>3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0309CF2-3A71-5E12-89A3-13C3A1975F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D8CAEE2-4669-342E-BABD-C4A0EA898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806285C-2C2B-A5F6-EA8B-C8AD4CFF99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CE97CA35-F548-46B9-9501-86C5D94BD91D}" type="slidenum">
              <a:rPr lang="fr-FR" altLang="fr-FR" sz="1200">
                <a:latin typeface="Arial" panose="020B0604020202020204" pitchFamily="34" charset="0"/>
              </a:rPr>
              <a:pPr eaLnBrk="1" hangingPunct="1"/>
              <a:t>4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9C5718F-8668-7460-C5E8-86EF25A00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9EB8E4C-12F0-9428-67A1-ABED34937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7362DC8-D035-9A19-E5C7-3107B2427C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BCC8C4C5-2DCD-4643-AC5D-EDB098C36266}" type="slidenum">
              <a:rPr lang="fr-FR" altLang="fr-FR" sz="1200">
                <a:latin typeface="Arial" panose="020B0604020202020204" pitchFamily="34" charset="0"/>
              </a:rPr>
              <a:pPr eaLnBrk="1" hangingPunct="1"/>
              <a:t>5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2E8838F-B31C-4F0F-0F0D-CD054405AD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7F5B415-E332-ADBB-DA4C-09C76EA4E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EC3955C-DF42-3139-6B39-AE4F7EF42D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9DDD6C96-2E04-433F-ADAD-6106AD4A189D}" type="slidenum">
              <a:rPr lang="fr-FR" altLang="fr-FR" sz="1200">
                <a:latin typeface="Arial" panose="020B0604020202020204" pitchFamily="34" charset="0"/>
              </a:rPr>
              <a:pPr eaLnBrk="1" hangingPunct="1"/>
              <a:t>6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03040DB-00B8-4EFC-A82B-B77F63E5A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6D4365D-DB35-F5D1-0747-4A39EBAA4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A369499C-BEA4-5C93-7EAA-7597B1194B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E0348643-3001-4E68-B077-9559271C58A2}" type="slidenum">
              <a:rPr lang="fr-FR" altLang="fr-FR" sz="1200">
                <a:latin typeface="Arial" panose="020B0604020202020204" pitchFamily="34" charset="0"/>
              </a:rPr>
              <a:pPr eaLnBrk="1" hangingPunct="1"/>
              <a:t>7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4F7E52B-EB09-FF7C-F87F-11D18791E6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6BA5EBD-C364-95FC-54B5-FC447A45C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35148D5-CDFA-2457-E016-C4D99DA7D2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5731F264-0A8C-4D07-B882-C711488DF07A}" type="slidenum">
              <a:rPr lang="fr-FR" altLang="fr-FR" sz="1200">
                <a:latin typeface="Arial" panose="020B0604020202020204" pitchFamily="34" charset="0"/>
              </a:rPr>
              <a:pPr eaLnBrk="1" hangingPunct="1"/>
              <a:t>8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A3946A7-56D8-3F20-0CB5-508B9806CA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15A5A85-D6CE-CA65-4B75-87D948485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11E3D5A-9486-E0DB-38C0-1D4CC5D85D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D8B3EB53-6CA7-4A3E-BB11-C74ABA2E8360}" type="slidenum">
              <a:rPr lang="fr-FR" altLang="fr-FR" sz="1200">
                <a:latin typeface="Arial" panose="020B0604020202020204" pitchFamily="34" charset="0"/>
              </a:rPr>
              <a:pPr eaLnBrk="1" hangingPunct="1"/>
              <a:t>9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DB24492-61D1-7388-4B29-42C6FCF8E1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35D710C-E8B8-BF27-E7BE-B153E0E9D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8"/>
            <a:ext cx="10363200" cy="1736725"/>
          </a:xfrm>
        </p:spPr>
        <p:txBody>
          <a:bodyPr anchor="b" anchorCtr="1"/>
          <a:lstStyle>
            <a:lvl1pPr>
              <a:defRPr sz="3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30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9A88555-820B-45A2-95EA-189F3F112F03}" type="datetime11">
              <a:rPr lang="fr-FR" smtClean="0"/>
              <a:t>10:01:49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fld id="{4A9B207F-AA26-4C10-A48F-132C0763F15D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825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578F2-7334-4A1D-B54F-A07D78C47CF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350A-9D66-4BE0-860B-2C16BC05E87D}" type="datetime11">
              <a:rPr lang="fr-FR" smtClean="0"/>
              <a:t>10:01:49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358660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60340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60340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0E72F-5FE3-4296-B8A7-299636983FE3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CA205-BA18-4CA3-A864-7E084F71D0F8}" type="datetime11">
              <a:rPr lang="fr-FR" smtClean="0"/>
              <a:t>10:01:49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710298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B207F-AA26-4C10-A48F-132C0763F15D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5A00D-570F-4730-9867-7ED906B48050}" type="datetime11">
              <a:rPr lang="fr-FR" smtClean="0"/>
              <a:t>10:01:49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4122703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4" name="Rectangle 220">
            <a:extLst>
              <a:ext uri="{FF2B5EF4-FFF2-40B4-BE49-F238E27FC236}">
                <a16:creationId xmlns:a16="http://schemas.microsoft.com/office/drawing/2014/main" id="{BC348E2D-832F-D16A-A9ED-22D0D9F3E47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7D5638-32C7-4D15-8C08-9D8771F7676A}" type="datetime11">
              <a:rPr lang="fr-FR" smtClean="0"/>
              <a:t>10:01:48</a:t>
            </a:fld>
            <a:endParaRPr lang="fr-FR"/>
          </a:p>
        </p:txBody>
      </p:sp>
      <p:sp>
        <p:nvSpPr>
          <p:cNvPr id="5" name="Rectangle 221">
            <a:extLst>
              <a:ext uri="{FF2B5EF4-FFF2-40B4-BE49-F238E27FC236}">
                <a16:creationId xmlns:a16="http://schemas.microsoft.com/office/drawing/2014/main" id="{A9104837-AF3C-EA4B-AF1B-EE311CB5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6" name="Rectangle 222">
            <a:extLst>
              <a:ext uri="{FF2B5EF4-FFF2-40B4-BE49-F238E27FC236}">
                <a16:creationId xmlns:a16="http://schemas.microsoft.com/office/drawing/2014/main" id="{EEF7C415-18D5-09D2-D3ED-B502A8F6FF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5233E21-7EE3-41FC-9EE7-344AC9B9BA6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919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8000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2F788E-EE6C-43D1-A064-4469D28F825B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7ABA5FF-1CB4-408C-9984-AC2B1D4A53C9}" type="datetime11">
              <a:rPr lang="fr-FR" smtClean="0"/>
              <a:t>10:01:49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205666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lephp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942977"/>
            <a:ext cx="4997451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ctr">
              <a:defRPr sz="3000" b="1" cap="small" spc="75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BF6CBC-E7DB-48A0-846C-2D0114972C5C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64B31BD-D26F-4A78-9247-60D81E201598}" type="datetime11">
              <a:rPr lang="fr-FR" smtClean="0"/>
              <a:t>10:01:49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339289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>
            <a:lvl1pPr>
              <a:defRPr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>
            <a:lvl1pPr>
              <a:defRPr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366FBF4-17F3-4E53-BC06-30396D9DB236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00F644C-BCDC-478F-A834-236FFFF9557F}" type="datetime11">
              <a:rPr lang="fr-FR" smtClean="0"/>
              <a:t>10:01:49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317850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C44E12-C0CA-47B1-89C0-94B09B742F2A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1588218-D29E-4955-B8AB-3B3121E2284C}" type="datetime11">
              <a:rPr lang="fr-FR" smtClean="0"/>
              <a:t>10:01:49</a:t>
            </a:fld>
            <a:endParaRPr lang="fr-F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76390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D1A99A-504D-465F-B18C-AC3592A822CC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D933EE9-9F05-4D3D-9E6D-0159BCD05C2B}" type="datetime11">
              <a:rPr lang="fr-FR" smtClean="0"/>
              <a:t>10:01:49</a:t>
            </a:fld>
            <a:endParaRPr lang="fr-F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289388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801ACB-7790-4FBA-8FE3-0678DE2091D0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88F6282-B0A6-444D-A547-2D5D65D82EAC}" type="datetime11">
              <a:rPr lang="fr-FR" smtClean="0"/>
              <a:t>10:01:49</a:t>
            </a:fld>
            <a:endParaRPr lang="fr-F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336487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32AA355-313B-4985-80A4-B343822F2C61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77FC4D-68F7-4B65-8414-91B57B482D88}" type="datetime11">
              <a:rPr lang="fr-FR" smtClean="0"/>
              <a:t>10:01:49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42485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F91C2-6E93-4EBB-85CF-F964132655DE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6182-D24F-4345-BD6D-D66F639B9469}" type="datetime11">
              <a:rPr lang="fr-FR" smtClean="0"/>
              <a:t>10:01:49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425829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 l="-1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53188"/>
            <a:ext cx="284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4A9B207F-AA26-4C10-A48F-132C0763F15D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1220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53188"/>
            <a:ext cx="284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9E11104-4CB6-4DE7-A8C8-90E97C6D81E3}" type="datetime11">
              <a:rPr lang="fr-FR" smtClean="0"/>
              <a:t>10:01:48</a:t>
            </a:fld>
            <a:endParaRPr lang="fr-FR"/>
          </a:p>
        </p:txBody>
      </p:sp>
      <p:sp>
        <p:nvSpPr>
          <p:cNvPr id="1220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53188"/>
            <a:ext cx="3860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1220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20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274638"/>
            <a:ext cx="1095900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9722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6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0">
            <a:extLst>
              <a:ext uri="{FF2B5EF4-FFF2-40B4-BE49-F238E27FC236}">
                <a16:creationId xmlns:a16="http://schemas.microsoft.com/office/drawing/2014/main" id="{9ED8DA69-A476-C0BC-2E8D-9AFCAFA2BFF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B6FB88F-A8EB-4822-85F1-FCFE61745B0D}" type="datetime11">
              <a:rPr lang="fr-FR" smtClean="0"/>
              <a:t>10:01:48</a:t>
            </a:fld>
            <a:endParaRPr lang="fr-FR"/>
          </a:p>
        </p:txBody>
      </p:sp>
      <p:sp>
        <p:nvSpPr>
          <p:cNvPr id="4" name="Rectangle 221">
            <a:extLst>
              <a:ext uri="{FF2B5EF4-FFF2-40B4-BE49-F238E27FC236}">
                <a16:creationId xmlns:a16="http://schemas.microsoft.com/office/drawing/2014/main" id="{014BF47D-3088-E03B-5C18-70C4E6587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  <a:endParaRPr lang="fr-FR" dirty="0"/>
          </a:p>
        </p:txBody>
      </p:sp>
      <p:sp>
        <p:nvSpPr>
          <p:cNvPr id="5" name="Rectangle 222">
            <a:extLst>
              <a:ext uri="{FF2B5EF4-FFF2-40B4-BE49-F238E27FC236}">
                <a16:creationId xmlns:a16="http://schemas.microsoft.com/office/drawing/2014/main" id="{746C3BCF-7A41-B142-5700-35B99E54F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C9A46D42-3CB9-4F34-AE89-E570B269E8C6}" type="slidenum">
              <a:rPr lang="fr-FR" altLang="fr-FR" sz="1200">
                <a:latin typeface="Arial" panose="020B0604020202020204" pitchFamily="34" charset="0"/>
              </a:rPr>
              <a:pPr eaLnBrk="1" hangingPunct="1"/>
              <a:t>1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9893A610-75F2-B808-1DE0-621E8463995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r-FR" sz="4400" dirty="0"/>
              <a:t>phpMyAdmin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0D3CB88A-774D-09E9-6FF6-38EA04937012}"/>
              </a:ext>
            </a:extLst>
          </p:cNvPr>
          <p:cNvSpPr txBox="1">
            <a:spLocks/>
          </p:cNvSpPr>
          <p:nvPr/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ea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r>
              <a:rPr lang="fr-FR"/>
              <a:t>Jérôme CUTRONA</a:t>
            </a:r>
          </a:p>
          <a:p>
            <a:r>
              <a:rPr lang="fr-FR"/>
              <a:t>jerome.cutrona@univ-reims.fr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>
            <a:extLst>
              <a:ext uri="{FF2B5EF4-FFF2-40B4-BE49-F238E27FC236}">
                <a16:creationId xmlns:a16="http://schemas.microsoft.com/office/drawing/2014/main" id="{8BD7632F-A39E-D122-F0E6-03FF8417A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Afficher le contenu d'une table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796EA61A-042E-9887-0EF6-AFC80E2C5A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AAB951AA-D65A-487A-8CEB-9147A25E9D24}" type="slidenum">
              <a:rPr lang="fr-FR" altLang="fr-FR" sz="1200">
                <a:latin typeface="Arial" panose="020B0604020202020204" pitchFamily="34" charset="0"/>
              </a:rPr>
              <a:pPr eaLnBrk="1" hangingPunct="1"/>
              <a:t>10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8EE6430D-2412-EF74-16F9-80CD793723C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D15746-4B6A-43A4-AF12-7A7D81C26D0E}" type="datetime11">
              <a:rPr lang="fr-FR" smtClean="0"/>
              <a:t>10:01:49</a:t>
            </a:fld>
            <a:endParaRPr lang="fr-FR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C864523B-6B5B-36D8-87F1-59DC9758F6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pic>
        <p:nvPicPr>
          <p:cNvPr id="349188" name="Picture 4" descr="phpmyadmin11">
            <a:extLst>
              <a:ext uri="{FF2B5EF4-FFF2-40B4-BE49-F238E27FC236}">
                <a16:creationId xmlns:a16="http://schemas.microsoft.com/office/drawing/2014/main" id="{CB7C8B97-33D3-E446-09F4-A06224C8B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811213"/>
            <a:ext cx="80645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89" name="Picture 5" descr="phpmyadmin12">
            <a:extLst>
              <a:ext uri="{FF2B5EF4-FFF2-40B4-BE49-F238E27FC236}">
                <a16:creationId xmlns:a16="http://schemas.microsoft.com/office/drawing/2014/main" id="{F28126A2-C5ED-709A-10BC-550A693AA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408114"/>
            <a:ext cx="8164512" cy="4757737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>
            <a:extLst>
              <a:ext uri="{FF2B5EF4-FFF2-40B4-BE49-F238E27FC236}">
                <a16:creationId xmlns:a16="http://schemas.microsoft.com/office/drawing/2014/main" id="{8729ACF7-7B83-022D-2D35-AE9572DB3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Structure d'une table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C8B8F811-299B-9D37-1098-8D45E3AB4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58637B0D-4216-43A0-9CE7-513BEC8684BA}" type="slidenum">
              <a:rPr lang="fr-FR" altLang="fr-FR" sz="1200">
                <a:latin typeface="Arial" panose="020B0604020202020204" pitchFamily="34" charset="0"/>
              </a:rPr>
              <a:pPr eaLnBrk="1" hangingPunct="1"/>
              <a:t>11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ABEFC9E8-C420-8DE6-FFC6-71F789B26B8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6953199-8852-42F2-9BF8-CD658E04A4B2}" type="datetime11">
              <a:rPr lang="fr-FR" smtClean="0"/>
              <a:t>10:01:49</a:t>
            </a:fld>
            <a:endParaRPr lang="fr-FR"/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C6D3CB09-9EA7-C669-8465-90A4D0387E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pic>
        <p:nvPicPr>
          <p:cNvPr id="348164" name="Picture 4" descr="phpmyadmin07">
            <a:extLst>
              <a:ext uri="{FF2B5EF4-FFF2-40B4-BE49-F238E27FC236}">
                <a16:creationId xmlns:a16="http://schemas.microsoft.com/office/drawing/2014/main" id="{AF244ADF-18D8-ECE3-3FBB-2B3AC423A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836614"/>
            <a:ext cx="77660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65" name="Picture 5" descr="phpmyadmin08">
            <a:extLst>
              <a:ext uri="{FF2B5EF4-FFF2-40B4-BE49-F238E27FC236}">
                <a16:creationId xmlns:a16="http://schemas.microsoft.com/office/drawing/2014/main" id="{8A783B4F-C23B-1850-C073-508D6C5D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4" y="981075"/>
            <a:ext cx="8131175" cy="2789238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66" name="Picture 6" descr="phpmyadmin09">
            <a:extLst>
              <a:ext uri="{FF2B5EF4-FFF2-40B4-BE49-F238E27FC236}">
                <a16:creationId xmlns:a16="http://schemas.microsoft.com/office/drawing/2014/main" id="{FB1D82C2-3207-F4E6-9C70-CD85864B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4" y="2946401"/>
            <a:ext cx="8004175" cy="336232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6" dur="indefinite"/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5" dur="indefinite"/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8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>
            <a:extLst>
              <a:ext uri="{FF2B5EF4-FFF2-40B4-BE49-F238E27FC236}">
                <a16:creationId xmlns:a16="http://schemas.microsoft.com/office/drawing/2014/main" id="{95B21C1B-7D04-E680-3702-D4F14959F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Requête sur une table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8F85A05D-FBDD-1016-F9F3-592AF7C1C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543055C8-8A34-4A06-B0C0-6354533A93CF}" type="slidenum">
              <a:rPr lang="fr-FR" altLang="fr-FR" sz="1200">
                <a:latin typeface="Arial" panose="020B0604020202020204" pitchFamily="34" charset="0"/>
              </a:rPr>
              <a:pPr eaLnBrk="1" hangingPunct="1"/>
              <a:t>12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1652860E-13E9-96EE-B8F1-2600824F2C4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404FA2F-A5A0-4728-9A1E-17E5985100E1}" type="datetime11">
              <a:rPr lang="fr-FR" smtClean="0"/>
              <a:t>10:01:49</a:t>
            </a:fld>
            <a:endParaRPr lang="fr-FR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C7141AE9-D027-A6FA-1765-0BE5E7B3A1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pic>
        <p:nvPicPr>
          <p:cNvPr id="349188" name="Picture 4" descr="phpmyadmin11">
            <a:extLst>
              <a:ext uri="{FF2B5EF4-FFF2-40B4-BE49-F238E27FC236}">
                <a16:creationId xmlns:a16="http://schemas.microsoft.com/office/drawing/2014/main" id="{021BF7A2-6AD7-0A15-7CCE-EC0B9D63D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993776"/>
            <a:ext cx="80645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89" name="Picture 5" descr="phpmyadmin12">
            <a:extLst>
              <a:ext uri="{FF2B5EF4-FFF2-40B4-BE49-F238E27FC236}">
                <a16:creationId xmlns:a16="http://schemas.microsoft.com/office/drawing/2014/main" id="{8899C391-2818-BA48-B834-BC604C465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789114"/>
            <a:ext cx="8164512" cy="3995737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>
            <a:extLst>
              <a:ext uri="{FF2B5EF4-FFF2-40B4-BE49-F238E27FC236}">
                <a16:creationId xmlns:a16="http://schemas.microsoft.com/office/drawing/2014/main" id="{258C8029-DD26-4E78-0A6F-BF9AA242A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Recherche dans une table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036D76FF-0AB9-13DD-E5AF-969BF6FA66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3299375D-8751-40A7-BEB0-5F1299C66D11}" type="slidenum">
              <a:rPr lang="fr-FR" altLang="fr-FR" sz="1200">
                <a:latin typeface="Arial" panose="020B0604020202020204" pitchFamily="34" charset="0"/>
              </a:rPr>
              <a:pPr eaLnBrk="1" hangingPunct="1"/>
              <a:t>13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2A0247CB-76BE-F74A-0B0A-DA2FE68389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D67A9B-6FFD-416B-A7F1-EEB1BC773DEB}" type="datetime11">
              <a:rPr lang="fr-FR" smtClean="0"/>
              <a:t>10:01:49</a:t>
            </a:fld>
            <a:endParaRPr lang="fr-FR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D1AD5318-87A6-06E7-E395-6872CC4908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pic>
        <p:nvPicPr>
          <p:cNvPr id="349188" name="Picture 4" descr="phpmyadmin11">
            <a:extLst>
              <a:ext uri="{FF2B5EF4-FFF2-40B4-BE49-F238E27FC236}">
                <a16:creationId xmlns:a16="http://schemas.microsoft.com/office/drawing/2014/main" id="{EB21C48E-B761-2D71-0C28-D9350E6E3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993776"/>
            <a:ext cx="8062912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89" name="Picture 5" descr="phpmyadmin12">
            <a:extLst>
              <a:ext uri="{FF2B5EF4-FFF2-40B4-BE49-F238E27FC236}">
                <a16:creationId xmlns:a16="http://schemas.microsoft.com/office/drawing/2014/main" id="{F614894E-9FAE-9B88-6E11-5B89FE7B7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628776"/>
            <a:ext cx="8612188" cy="431641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>
            <a:extLst>
              <a:ext uri="{FF2B5EF4-FFF2-40B4-BE49-F238E27FC236}">
                <a16:creationId xmlns:a16="http://schemas.microsoft.com/office/drawing/2014/main" id="{3B7853C5-1678-6E20-2B79-875627EAA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Insertion de données dans une table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8ECAC28E-618A-684C-ED51-BA6093D37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EA1B2E82-E94C-42A7-9B11-3AF8517A7232}" type="slidenum">
              <a:rPr lang="fr-FR" altLang="fr-FR" sz="1200">
                <a:latin typeface="Arial" panose="020B0604020202020204" pitchFamily="34" charset="0"/>
              </a:rPr>
              <a:pPr eaLnBrk="1" hangingPunct="1"/>
              <a:t>14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790EBE45-58EF-204F-4505-0B471339354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A466899-8AD0-4398-869E-D4BFF03AE3FF}" type="datetime11">
              <a:rPr lang="fr-FR" smtClean="0"/>
              <a:t>10:01:49</a:t>
            </a:fld>
            <a:endParaRPr lang="fr-FR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E3365C69-9710-AA29-DEBE-62B6D522D1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pic>
        <p:nvPicPr>
          <p:cNvPr id="353284" name="Picture 4" descr="phpmyadmin17">
            <a:extLst>
              <a:ext uri="{FF2B5EF4-FFF2-40B4-BE49-F238E27FC236}">
                <a16:creationId xmlns:a16="http://schemas.microsoft.com/office/drawing/2014/main" id="{8D8A46A3-A252-B36B-B5AB-405B256ED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9" y="849314"/>
            <a:ext cx="851852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87" name="Picture 7" descr="phpmyadmin18">
            <a:extLst>
              <a:ext uri="{FF2B5EF4-FFF2-40B4-BE49-F238E27FC236}">
                <a16:creationId xmlns:a16="http://schemas.microsoft.com/office/drawing/2014/main" id="{D86E3397-BD3D-9264-CE15-E6C630FFE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189039"/>
            <a:ext cx="7631113" cy="5049837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3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03751D7F-2C70-3C93-3748-6BBB32F3C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Exportation de données / base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AC89C8B9-980C-0CD6-66D5-BDDA3D5C8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CF10CF9C-C346-431E-9877-3E03D6224564}" type="slidenum">
              <a:rPr lang="fr-FR" altLang="fr-FR" sz="1200">
                <a:latin typeface="Arial" panose="020B0604020202020204" pitchFamily="34" charset="0"/>
              </a:rPr>
              <a:pPr eaLnBrk="1" hangingPunct="1"/>
              <a:t>15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BB08A741-D70C-F2D0-D865-4B6DF4057A5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76D56A8-155C-48DB-AB84-8FB57A185187}" type="datetime11">
              <a:rPr lang="fr-FR" smtClean="0"/>
              <a:t>10:01:49</a:t>
            </a:fld>
            <a:endParaRPr lang="fr-FR"/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593B26F3-89BE-AEC3-3594-0190BDD587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pic>
        <p:nvPicPr>
          <p:cNvPr id="354308" name="Picture 4" descr="phpmyadmin19">
            <a:extLst>
              <a:ext uri="{FF2B5EF4-FFF2-40B4-BE49-F238E27FC236}">
                <a16:creationId xmlns:a16="http://schemas.microsoft.com/office/drawing/2014/main" id="{9EDBDB35-6BC2-73D1-BEA7-A4FD45EF1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9" y="755651"/>
            <a:ext cx="2636837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309" name="Picture 5" descr="phpmyadmin22">
            <a:extLst>
              <a:ext uri="{FF2B5EF4-FFF2-40B4-BE49-F238E27FC236}">
                <a16:creationId xmlns:a16="http://schemas.microsoft.com/office/drawing/2014/main" id="{B0DCD783-F9BC-40E5-FDE4-F323685CF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9" y="1125538"/>
            <a:ext cx="8378825" cy="52387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310" name="Picture 6" descr="phpmyadmin20">
            <a:extLst>
              <a:ext uri="{FF2B5EF4-FFF2-40B4-BE49-F238E27FC236}">
                <a16:creationId xmlns:a16="http://schemas.microsoft.com/office/drawing/2014/main" id="{4DCF6888-D443-20F4-5FE1-78CA5A9E8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836614"/>
            <a:ext cx="6337300" cy="524827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311" name="Picture 7" descr="phpmyadmin21">
            <a:extLst>
              <a:ext uri="{FF2B5EF4-FFF2-40B4-BE49-F238E27FC236}">
                <a16:creationId xmlns:a16="http://schemas.microsoft.com/office/drawing/2014/main" id="{511FE9A2-A4F3-AD83-D457-268FAEB2B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4" y="869951"/>
            <a:ext cx="7634287" cy="556101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4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4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0" dur="indefinite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59" dur="indefinite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01183081-27AC-3621-F7F3-6EA90F6A1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Importation de données / base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CDA256E2-53F1-6B4D-2CCE-F4DEAF638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1CE72A01-9BC5-47B2-B46A-6C2862AE5398}" type="slidenum">
              <a:rPr lang="fr-FR" altLang="fr-FR" sz="1200">
                <a:latin typeface="Arial" panose="020B0604020202020204" pitchFamily="34" charset="0"/>
              </a:rPr>
              <a:pPr eaLnBrk="1" hangingPunct="1"/>
              <a:t>16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8212DD1D-F16C-36E5-A442-26E14B8578A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495D04D-D6FE-45C2-941D-CBD310F90AB6}" type="datetime11">
              <a:rPr lang="fr-FR" smtClean="0"/>
              <a:t>10:01:49</a:t>
            </a:fld>
            <a:endParaRPr lang="fr-FR"/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A18CF906-5C8B-C22A-9206-3D8FB50648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pic>
        <p:nvPicPr>
          <p:cNvPr id="18438" name="Picture 4" descr="phpmyadmin19">
            <a:extLst>
              <a:ext uri="{FF2B5EF4-FFF2-40B4-BE49-F238E27FC236}">
                <a16:creationId xmlns:a16="http://schemas.microsoft.com/office/drawing/2014/main" id="{A2941F7D-57E7-BAB0-15D4-EA3545CB4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1" y="836613"/>
            <a:ext cx="8609013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>
            <a:extLst>
              <a:ext uri="{FF2B5EF4-FFF2-40B4-BE49-F238E27FC236}">
                <a16:creationId xmlns:a16="http://schemas.microsoft.com/office/drawing/2014/main" id="{DAC295A4-1042-0612-CC8A-4B6E1509E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Opérations sur une table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380A490A-E364-C565-6697-FF86185F1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63F7BC6E-A897-4512-B5D8-B1DD3B79E259}" type="slidenum">
              <a:rPr lang="fr-FR" altLang="fr-FR" sz="1200">
                <a:latin typeface="Arial" panose="020B0604020202020204" pitchFamily="34" charset="0"/>
              </a:rPr>
              <a:pPr eaLnBrk="1" hangingPunct="1"/>
              <a:t>17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B3504016-7B99-788A-4933-28A987EF984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D0E3998-D178-4810-85CD-AFD1DE50E8B6}" type="datetime11">
              <a:rPr lang="fr-FR" smtClean="0"/>
              <a:t>10:01:49</a:t>
            </a:fld>
            <a:endParaRPr lang="fr-FR"/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9623CA21-0D7F-04EC-B122-67EC120E25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pic>
        <p:nvPicPr>
          <p:cNvPr id="355332" name="Picture 4" descr="phpmyadmin23">
            <a:extLst>
              <a:ext uri="{FF2B5EF4-FFF2-40B4-BE49-F238E27FC236}">
                <a16:creationId xmlns:a16="http://schemas.microsoft.com/office/drawing/2014/main" id="{A3ACA91D-13BA-21B2-1B61-9DA67A251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836614"/>
            <a:ext cx="6643688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5333" name="Picture 5" descr="phpmyadmin24">
            <a:extLst>
              <a:ext uri="{FF2B5EF4-FFF2-40B4-BE49-F238E27FC236}">
                <a16:creationId xmlns:a16="http://schemas.microsoft.com/office/drawing/2014/main" id="{D7E4A7A4-CBB2-81E2-E674-2298584F5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6" y="1046163"/>
            <a:ext cx="7777163" cy="1619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34" name="Picture 6" descr="phpmyadmin25">
            <a:extLst>
              <a:ext uri="{FF2B5EF4-FFF2-40B4-BE49-F238E27FC236}">
                <a16:creationId xmlns:a16="http://schemas.microsoft.com/office/drawing/2014/main" id="{BBD8E690-3636-1814-705D-0654FFABC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763713"/>
            <a:ext cx="7775575" cy="3897312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35" name="Picture 7" descr="phpmyadmin26">
            <a:extLst>
              <a:ext uri="{FF2B5EF4-FFF2-40B4-BE49-F238E27FC236}">
                <a16:creationId xmlns:a16="http://schemas.microsoft.com/office/drawing/2014/main" id="{2B8BAD74-B706-4C1C-01AA-82EE04ECB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4905376"/>
            <a:ext cx="7775575" cy="147637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5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5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0" dur="indefinite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59" dur="indefinite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>
            <a:extLst>
              <a:ext uri="{FF2B5EF4-FFF2-40B4-BE49-F238E27FC236}">
                <a16:creationId xmlns:a16="http://schemas.microsoft.com/office/drawing/2014/main" id="{03D12E36-A5D5-3AC3-2839-7FDC9D42B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Concepteur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CB29F7A6-37D3-D261-6CA4-4FE586FE1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973DFB9F-BB43-4006-888E-99E25F8B1E47}" type="slidenum">
              <a:rPr lang="fr-FR" altLang="fr-FR" sz="1200">
                <a:latin typeface="Arial" panose="020B0604020202020204" pitchFamily="34" charset="0"/>
              </a:rPr>
              <a:pPr eaLnBrk="1" hangingPunct="1"/>
              <a:t>18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0ABFC9C7-2148-2C21-2F2C-5FD74112911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1C4A7FB-4BB0-4152-9EB2-3E5FB88BBFBC}" type="datetime11">
              <a:rPr lang="fr-FR" smtClean="0"/>
              <a:t>10:01:49</a:t>
            </a:fld>
            <a:endParaRPr lang="fr-FR"/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2C83C9F0-587F-B69A-FC37-D005948AF0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pic>
        <p:nvPicPr>
          <p:cNvPr id="355332" name="Picture 4" descr="phpmyadmin23">
            <a:extLst>
              <a:ext uri="{FF2B5EF4-FFF2-40B4-BE49-F238E27FC236}">
                <a16:creationId xmlns:a16="http://schemas.microsoft.com/office/drawing/2014/main" id="{5C5B65DC-A910-FE5A-FB3F-B074E2C07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836614"/>
            <a:ext cx="8580438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5335" name="Picture 7" descr="phpmyadmin26">
            <a:extLst>
              <a:ext uri="{FF2B5EF4-FFF2-40B4-BE49-F238E27FC236}">
                <a16:creationId xmlns:a16="http://schemas.microsoft.com/office/drawing/2014/main" id="{D0931811-E7E3-D12E-24BB-10009682F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4" y="1125539"/>
            <a:ext cx="6175375" cy="4427537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>
            <a:extLst>
              <a:ext uri="{FF2B5EF4-FFF2-40B4-BE49-F238E27FC236}">
                <a16:creationId xmlns:a16="http://schemas.microsoft.com/office/drawing/2014/main" id="{7D3DFD0E-F5F5-161A-BBF6-43F66DFD6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phpMyAdmin</a:t>
            </a:r>
          </a:p>
        </p:txBody>
      </p:sp>
      <p:sp>
        <p:nvSpPr>
          <p:cNvPr id="351235" name="Rectangle 3">
            <a:extLst>
              <a:ext uri="{FF2B5EF4-FFF2-40B4-BE49-F238E27FC236}">
                <a16:creationId xmlns:a16="http://schemas.microsoft.com/office/drawing/2014/main" id="{05CFE673-C69D-B899-7CC1-521FB52E45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dirty="0"/>
              <a:t>Interface Web pour MySQL écrite en PHP</a:t>
            </a:r>
          </a:p>
          <a:p>
            <a:pPr eaLnBrk="1" hangingPunct="1">
              <a:defRPr/>
            </a:pPr>
            <a:r>
              <a:rPr lang="fr-FR" sz="2800" dirty="0"/>
              <a:t>Projet open source : http://www.phpmyadmin.net</a:t>
            </a:r>
          </a:p>
          <a:p>
            <a:pPr eaLnBrk="1" hangingPunct="1">
              <a:defRPr/>
            </a:pPr>
            <a:r>
              <a:rPr lang="fr-FR" sz="2800" dirty="0"/>
              <a:t>Fonctionnalités :</a:t>
            </a:r>
          </a:p>
          <a:p>
            <a:pPr lvl="1" eaLnBrk="1" hangingPunct="1">
              <a:defRPr/>
            </a:pPr>
            <a:r>
              <a:rPr lang="fr-FR" sz="2400" dirty="0"/>
              <a:t>Affichage / création / modification de tables</a:t>
            </a:r>
          </a:p>
          <a:p>
            <a:pPr lvl="1" eaLnBrk="1" hangingPunct="1">
              <a:defRPr/>
            </a:pPr>
            <a:r>
              <a:rPr lang="fr-FR" sz="2400" dirty="0"/>
              <a:t>Affichage / insertion / suppression des contenus</a:t>
            </a:r>
          </a:p>
          <a:p>
            <a:pPr lvl="1" eaLnBrk="1" hangingPunct="1">
              <a:defRPr/>
            </a:pPr>
            <a:r>
              <a:rPr lang="fr-FR" sz="2400" dirty="0"/>
              <a:t>Recherches / Requêtes</a:t>
            </a:r>
          </a:p>
          <a:p>
            <a:pPr lvl="1" eaLnBrk="1" hangingPunct="1">
              <a:defRPr/>
            </a:pPr>
            <a:r>
              <a:rPr lang="fr-FR" sz="2400" dirty="0"/>
              <a:t>Importation / exportation de tables / base / données</a:t>
            </a:r>
          </a:p>
          <a:p>
            <a:pPr lvl="1" eaLnBrk="1" hangingPunct="1">
              <a:defRPr/>
            </a:pPr>
            <a:r>
              <a:rPr lang="fr-FR" sz="2400" dirty="0"/>
              <a:t>Optimisation de tables / base</a:t>
            </a:r>
          </a:p>
          <a:p>
            <a:pPr>
              <a:defRPr/>
            </a:pPr>
            <a:r>
              <a:rPr lang="fr-FR" sz="2800" dirty="0"/>
              <a:t>Moteurs de base de données MySQL / </a:t>
            </a:r>
            <a:r>
              <a:rPr lang="fr-FR" sz="2800" dirty="0" err="1"/>
              <a:t>MariaDB</a:t>
            </a:r>
            <a:endParaRPr lang="fr-FR" sz="2800" dirty="0"/>
          </a:p>
          <a:p>
            <a:pPr lvl="1" eaLnBrk="1" hangingPunct="1">
              <a:defRPr/>
            </a:pPr>
            <a:r>
              <a:rPr lang="fr-FR" sz="2400" dirty="0"/>
              <a:t>Moteur </a:t>
            </a:r>
            <a:r>
              <a:rPr lang="fr-FR" sz="2400" dirty="0" err="1"/>
              <a:t>MyISAM</a:t>
            </a:r>
            <a:r>
              <a:rPr lang="fr-FR" sz="2400" dirty="0"/>
              <a:t> (</a:t>
            </a:r>
            <a:r>
              <a:rPr lang="fr-FR" sz="2400" dirty="0">
                <a:sym typeface="Wingdings" pitchFamily="2" charset="2"/>
              </a:rPr>
              <a:t></a:t>
            </a:r>
            <a:r>
              <a:rPr lang="fr-FR" sz="2400" dirty="0"/>
              <a:t>5.5) : </a:t>
            </a:r>
            <a:r>
              <a:rPr lang="fr-FR" sz="2400" strike="sngStrike" dirty="0"/>
              <a:t>relationnel</a:t>
            </a:r>
            <a:r>
              <a:rPr lang="fr-FR" sz="2400" dirty="0"/>
              <a:t>, </a:t>
            </a:r>
            <a:r>
              <a:rPr lang="fr-FR" sz="2400" strike="sngStrike" dirty="0"/>
              <a:t>transactionnel</a:t>
            </a:r>
            <a:r>
              <a:rPr lang="fr-FR" sz="2400" dirty="0"/>
              <a:t>, plain </a:t>
            </a:r>
            <a:r>
              <a:rPr lang="fr-FR" sz="2400" dirty="0" err="1"/>
              <a:t>text</a:t>
            </a:r>
            <a:r>
              <a:rPr lang="fr-FR" sz="2400" dirty="0"/>
              <a:t>, très rapide</a:t>
            </a:r>
          </a:p>
          <a:p>
            <a:pPr lvl="1" eaLnBrk="1" hangingPunct="1">
              <a:defRPr/>
            </a:pPr>
            <a:r>
              <a:rPr lang="fr-FR" sz="2400" dirty="0"/>
              <a:t>Moteur INNODB (5.5</a:t>
            </a:r>
            <a:r>
              <a:rPr lang="fr-FR" sz="2400" dirty="0">
                <a:sym typeface="Wingdings" pitchFamily="2" charset="2"/>
              </a:rPr>
              <a:t>) </a:t>
            </a:r>
            <a:r>
              <a:rPr lang="fr-FR" sz="2400" dirty="0"/>
              <a:t>: relationnel, transactionnel, ACID, moins rapide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A061F8-97E2-27B6-6F1D-565BCAF957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5AB6C4ED-5A87-4156-98ED-B7387B44602D}" type="slidenum">
              <a:rPr lang="fr-FR" altLang="fr-FR" sz="1200">
                <a:latin typeface="Arial" panose="020B0604020202020204" pitchFamily="34" charset="0"/>
              </a:rPr>
              <a:pPr eaLnBrk="1" hangingPunct="1"/>
              <a:t>2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C468BE-EF34-501F-296E-06AABADB03A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92C377B-8591-482E-AD9B-379D882C6CAD}" type="datetime11">
              <a:rPr lang="fr-FR" smtClean="0"/>
              <a:t>10:01:49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C93A3E-04FB-5A51-74B6-CEAE0DEA6C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40E3F725-7DB0-C551-0A6C-6207D3FA6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Connexion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5F120DB8-B3FF-33FE-BF4E-B1ED96EC4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66A0340A-0ADE-4E13-9008-6EC6CA37F843}" type="slidenum">
              <a:rPr lang="fr-FR" altLang="fr-FR" sz="1200">
                <a:latin typeface="Arial" panose="020B0604020202020204" pitchFamily="34" charset="0"/>
              </a:rPr>
              <a:pPr eaLnBrk="1" hangingPunct="1"/>
              <a:t>3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726679DF-6B91-77BE-81AB-3BDA06B9B0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FF4C8DF-C70F-43E1-9B1E-B370E7D00C30}" type="datetime11">
              <a:rPr lang="fr-FR" smtClean="0"/>
              <a:t>10:01:49</a:t>
            </a:fld>
            <a:endParaRPr lang="fr-FR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B60F0A41-DA1B-2FAE-9492-583EB779E21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pic>
        <p:nvPicPr>
          <p:cNvPr id="5126" name="Picture 6" descr="C:\Documents and Settings\CuC\Bureau\phpmyadmin_login.png">
            <a:extLst>
              <a:ext uri="{FF2B5EF4-FFF2-40B4-BE49-F238E27FC236}">
                <a16:creationId xmlns:a16="http://schemas.microsoft.com/office/drawing/2014/main" id="{5355ACFD-5954-AAC8-C34E-0DA6FA7AB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9" y="785813"/>
            <a:ext cx="655002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3" name="AutoShape 5">
            <a:extLst>
              <a:ext uri="{FF2B5EF4-FFF2-40B4-BE49-F238E27FC236}">
                <a16:creationId xmlns:a16="http://schemas.microsoft.com/office/drawing/2014/main" id="{850370E6-A031-BB65-4F52-A8E630218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2852739"/>
            <a:ext cx="7258050" cy="1317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           : votre login habituel</a:t>
            </a:r>
          </a:p>
          <a:p>
            <a:pPr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 de passe    : votre login habituel</a:t>
            </a:r>
          </a:p>
          <a:p>
            <a:pPr>
              <a:defRPr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de données : votre login habituel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>
            <a:extLst>
              <a:ext uri="{FF2B5EF4-FFF2-40B4-BE49-F238E27FC236}">
                <a16:creationId xmlns:a16="http://schemas.microsoft.com/office/drawing/2014/main" id="{C2986CCC-66F4-5027-8DF5-0E1F1D469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Accueil version 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E39D22-FC4C-F5EE-57BC-02DD316E0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096D53A4-9D43-4501-8CBE-3E94B78DFF16}" type="slidenum">
              <a:rPr lang="fr-FR" altLang="fr-FR" sz="1200">
                <a:latin typeface="Arial" panose="020B0604020202020204" pitchFamily="34" charset="0"/>
              </a:rPr>
              <a:pPr eaLnBrk="1" hangingPunct="1"/>
              <a:t>4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FC8642-69BF-6B9B-3EEA-358CDCD3E5A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7E19648-126D-4313-A8FB-15AE307E01FD}" type="datetime11">
              <a:rPr lang="fr-FR" smtClean="0"/>
              <a:t>10:01:49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A5EE1B-E4D5-1FB9-DE48-9A20093163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pic>
        <p:nvPicPr>
          <p:cNvPr id="6150" name="Picture 4" descr="phpmyadmin02">
            <a:extLst>
              <a:ext uri="{FF2B5EF4-FFF2-40B4-BE49-F238E27FC236}">
                <a16:creationId xmlns:a16="http://schemas.microsoft.com/office/drawing/2014/main" id="{72551FBC-A1BA-AF81-5150-4EBB82645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830263"/>
            <a:ext cx="7427912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>
            <a:extLst>
              <a:ext uri="{FF2B5EF4-FFF2-40B4-BE49-F238E27FC236}">
                <a16:creationId xmlns:a16="http://schemas.microsoft.com/office/drawing/2014/main" id="{A4054BE7-C942-A7D7-C4F6-3111042DA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Accueil version 3.4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C05DA4-69C0-D8D5-B033-7B13B2FD54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72AD9234-39D3-40F4-B8FA-5008DCD04B42}" type="slidenum">
              <a:rPr lang="fr-FR" altLang="fr-FR" sz="1200">
                <a:latin typeface="Arial" panose="020B0604020202020204" pitchFamily="34" charset="0"/>
              </a:rPr>
              <a:pPr eaLnBrk="1" hangingPunct="1"/>
              <a:t>5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5E87EE-550F-0214-50BB-4F327172E6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06EEA5E-6C60-43EC-97AE-216043627660}" type="datetime11">
              <a:rPr lang="fr-FR" smtClean="0"/>
              <a:t>10:01:49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C0CC6C-FB9F-3724-FA90-CE666E4E0F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pic>
        <p:nvPicPr>
          <p:cNvPr id="7174" name="Image 6" descr="phpmyadmin_accueil.png">
            <a:extLst>
              <a:ext uri="{FF2B5EF4-FFF2-40B4-BE49-F238E27FC236}">
                <a16:creationId xmlns:a16="http://schemas.microsoft.com/office/drawing/2014/main" id="{98FA3B01-EEE6-1FB6-E2F1-D95B01594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1177926"/>
            <a:ext cx="8429625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40" name="Picture 4" descr="phpmyadmin03">
            <a:extLst>
              <a:ext uri="{FF2B5EF4-FFF2-40B4-BE49-F238E27FC236}">
                <a16:creationId xmlns:a16="http://schemas.microsoft.com/office/drawing/2014/main" id="{DC6303EA-A59A-F09B-CD81-857B3264C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814389"/>
            <a:ext cx="82486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138" name="Rectangle 2">
            <a:extLst>
              <a:ext uri="{FF2B5EF4-FFF2-40B4-BE49-F238E27FC236}">
                <a16:creationId xmlns:a16="http://schemas.microsoft.com/office/drawing/2014/main" id="{0AF17B0F-4199-7474-82F1-7752242E4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Structure d’une base</a:t>
            </a:r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:a16="http://schemas.microsoft.com/office/drawing/2014/main" id="{9A7233E2-17D7-2AF4-AFCB-8BCE86DD32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B1AC3DE5-E8FD-4C7C-90EF-F24B3F7CDDF4}" type="slidenum">
              <a:rPr lang="fr-FR" altLang="fr-FR" sz="1200">
                <a:latin typeface="Arial" panose="020B0604020202020204" pitchFamily="34" charset="0"/>
              </a:rPr>
              <a:pPr eaLnBrk="1" hangingPunct="1"/>
              <a:t>6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14" name="Espace réservé de la date 4">
            <a:extLst>
              <a:ext uri="{FF2B5EF4-FFF2-40B4-BE49-F238E27FC236}">
                <a16:creationId xmlns:a16="http://schemas.microsoft.com/office/drawing/2014/main" id="{2E90248A-E06D-20C4-BA5C-F59DB367D4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6E9323-DA2D-42A8-926C-BA8348CA5C00}" type="datetime11">
              <a:rPr lang="fr-FR" smtClean="0"/>
              <a:t>10:01:49</a:t>
            </a:fld>
            <a:endParaRPr lang="fr-FR"/>
          </a:p>
        </p:txBody>
      </p:sp>
      <p:sp>
        <p:nvSpPr>
          <p:cNvPr id="15" name="Espace réservé du pied de page 5">
            <a:extLst>
              <a:ext uri="{FF2B5EF4-FFF2-40B4-BE49-F238E27FC236}">
                <a16:creationId xmlns:a16="http://schemas.microsoft.com/office/drawing/2014/main" id="{D591DCAB-83C0-2459-6179-2D756C6B3E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pic>
        <p:nvPicPr>
          <p:cNvPr id="347141" name="Picture 5" descr="phpmyadmin04">
            <a:extLst>
              <a:ext uri="{FF2B5EF4-FFF2-40B4-BE49-F238E27FC236}">
                <a16:creationId xmlns:a16="http://schemas.microsoft.com/office/drawing/2014/main" id="{7A518EB7-2772-6EA1-BD8E-71B570D5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431925"/>
            <a:ext cx="2447925" cy="37528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142" name="Picture 6" descr="phpmyadmin05">
            <a:extLst>
              <a:ext uri="{FF2B5EF4-FFF2-40B4-BE49-F238E27FC236}">
                <a16:creationId xmlns:a16="http://schemas.microsoft.com/office/drawing/2014/main" id="{40738BCF-019D-A081-90AB-D454F0EC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836613"/>
            <a:ext cx="8578850" cy="677862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143" name="Picture 7" descr="phpmyadmin06">
            <a:extLst>
              <a:ext uri="{FF2B5EF4-FFF2-40B4-BE49-F238E27FC236}">
                <a16:creationId xmlns:a16="http://schemas.microsoft.com/office/drawing/2014/main" id="{CF07656C-6E09-4A1A-BACA-C9C56014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16101"/>
            <a:ext cx="8785225" cy="319722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144" name="AutoShape 8">
            <a:extLst>
              <a:ext uri="{FF2B5EF4-FFF2-40B4-BE49-F238E27FC236}">
                <a16:creationId xmlns:a16="http://schemas.microsoft.com/office/drawing/2014/main" id="{488F4D6C-7864-06ED-1C49-1B6B2732C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9" y="2924176"/>
            <a:ext cx="1089025" cy="442913"/>
          </a:xfrm>
          <a:prstGeom prst="wedgeRoundRectCallout">
            <a:avLst>
              <a:gd name="adj1" fmla="val 67963"/>
              <a:gd name="adj2" fmla="val -16388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Afficher</a:t>
            </a:r>
          </a:p>
        </p:txBody>
      </p:sp>
      <p:sp>
        <p:nvSpPr>
          <p:cNvPr id="347145" name="AutoShape 9">
            <a:extLst>
              <a:ext uri="{FF2B5EF4-FFF2-40B4-BE49-F238E27FC236}">
                <a16:creationId xmlns:a16="http://schemas.microsoft.com/office/drawing/2014/main" id="{59F19436-AA5D-FC7F-A738-52C18BAE5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3429001"/>
            <a:ext cx="1258888" cy="442913"/>
          </a:xfrm>
          <a:prstGeom prst="wedgeRoundRectCallout">
            <a:avLst>
              <a:gd name="adj1" fmla="val 48417"/>
              <a:gd name="adj2" fmla="val -27426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Structure</a:t>
            </a:r>
          </a:p>
        </p:txBody>
      </p:sp>
      <p:sp>
        <p:nvSpPr>
          <p:cNvPr id="347146" name="AutoShape 10">
            <a:extLst>
              <a:ext uri="{FF2B5EF4-FFF2-40B4-BE49-F238E27FC236}">
                <a16:creationId xmlns:a16="http://schemas.microsoft.com/office/drawing/2014/main" id="{159033C8-DAC5-F3EB-71C7-A4F52233A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800" y="4005263"/>
            <a:ext cx="1539564" cy="442674"/>
          </a:xfrm>
          <a:prstGeom prst="wedgeRoundRectCallout">
            <a:avLst>
              <a:gd name="adj1" fmla="val 27338"/>
              <a:gd name="adj2" fmla="val -41470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Rechercher</a:t>
            </a:r>
          </a:p>
        </p:txBody>
      </p:sp>
      <p:sp>
        <p:nvSpPr>
          <p:cNvPr id="347148" name="AutoShape 12">
            <a:extLst>
              <a:ext uri="{FF2B5EF4-FFF2-40B4-BE49-F238E27FC236}">
                <a16:creationId xmlns:a16="http://schemas.microsoft.com/office/drawing/2014/main" id="{8265CF1A-779A-2C85-964A-46711CD89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3932238"/>
            <a:ext cx="1019175" cy="442912"/>
          </a:xfrm>
          <a:prstGeom prst="wedgeRoundRectCallout">
            <a:avLst>
              <a:gd name="adj1" fmla="val -61079"/>
              <a:gd name="adj2" fmla="val -39558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Insérer</a:t>
            </a:r>
          </a:p>
        </p:txBody>
      </p:sp>
      <p:sp>
        <p:nvSpPr>
          <p:cNvPr id="347149" name="AutoShape 13">
            <a:extLst>
              <a:ext uri="{FF2B5EF4-FFF2-40B4-BE49-F238E27FC236}">
                <a16:creationId xmlns:a16="http://schemas.microsoft.com/office/drawing/2014/main" id="{F4FC0205-B66A-8016-1027-C7C9DED74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3357563"/>
            <a:ext cx="817563" cy="442912"/>
          </a:xfrm>
          <a:prstGeom prst="wedgeRoundRectCallout">
            <a:avLst>
              <a:gd name="adj1" fmla="val -73384"/>
              <a:gd name="adj2" fmla="val -25625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Vider</a:t>
            </a:r>
          </a:p>
        </p:txBody>
      </p:sp>
      <p:sp>
        <p:nvSpPr>
          <p:cNvPr id="347150" name="AutoShape 14">
            <a:extLst>
              <a:ext uri="{FF2B5EF4-FFF2-40B4-BE49-F238E27FC236}">
                <a16:creationId xmlns:a16="http://schemas.microsoft.com/office/drawing/2014/main" id="{4F28DC7D-55E2-5B74-97E7-3B26CB783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2781301"/>
            <a:ext cx="1408112" cy="442913"/>
          </a:xfrm>
          <a:prstGeom prst="wedgeRoundRectCallout">
            <a:avLst>
              <a:gd name="adj1" fmla="val -62935"/>
              <a:gd name="adj2" fmla="val -13492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Supprimer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7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0" dur="indefinite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4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4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47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47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47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47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47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99" dur="indefinite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4" grpId="0" animBg="1"/>
      <p:bldP spid="347144" grpId="1" animBg="1"/>
      <p:bldP spid="347145" grpId="0" animBg="1"/>
      <p:bldP spid="347145" grpId="1" animBg="1"/>
      <p:bldP spid="347146" grpId="0" animBg="1"/>
      <p:bldP spid="347146" grpId="1" animBg="1"/>
      <p:bldP spid="347148" grpId="0" animBg="1"/>
      <p:bldP spid="347148" grpId="1" animBg="1"/>
      <p:bldP spid="347149" grpId="0" animBg="1"/>
      <p:bldP spid="347149" grpId="1" animBg="1"/>
      <p:bldP spid="347150" grpId="0" animBg="1"/>
      <p:bldP spid="3471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>
            <a:extLst>
              <a:ext uri="{FF2B5EF4-FFF2-40B4-BE49-F238E27FC236}">
                <a16:creationId xmlns:a16="http://schemas.microsoft.com/office/drawing/2014/main" id="{36E6BDF3-0A63-6A63-B909-A79EB8978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Requête dans la base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EF1EB2B0-649B-B255-B049-D0E7A27C8A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36D8732D-09DF-4C20-8F56-88C346A5526E}" type="slidenum">
              <a:rPr lang="fr-FR" altLang="fr-FR" sz="1200">
                <a:latin typeface="Arial" panose="020B0604020202020204" pitchFamily="34" charset="0"/>
              </a:rPr>
              <a:pPr eaLnBrk="1" hangingPunct="1"/>
              <a:t>7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4EBA35F0-1EC2-EC0B-C843-DCF2B6B124C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5FD877C-EE39-4405-BDAE-531BD3BF82BD}" type="datetime11">
              <a:rPr lang="fr-FR" smtClean="0"/>
              <a:t>10:01:49</a:t>
            </a:fld>
            <a:endParaRPr lang="fr-FR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205C1441-AE9A-178E-04F0-9958D2A150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pic>
        <p:nvPicPr>
          <p:cNvPr id="350212" name="Picture 4" descr="phpmyadmin13">
            <a:extLst>
              <a:ext uri="{FF2B5EF4-FFF2-40B4-BE49-F238E27FC236}">
                <a16:creationId xmlns:a16="http://schemas.microsoft.com/office/drawing/2014/main" id="{2B3F2EB9-D014-EFEE-5E77-08B1CB46A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981076"/>
            <a:ext cx="8291512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13" name="Picture 5" descr="phpmyadmin14">
            <a:extLst>
              <a:ext uri="{FF2B5EF4-FFF2-40B4-BE49-F238E27FC236}">
                <a16:creationId xmlns:a16="http://schemas.microsoft.com/office/drawing/2014/main" id="{B8AC081A-78F7-46BA-BED7-00DA8674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1700214"/>
            <a:ext cx="8537575" cy="4192587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>
            <a:extLst>
              <a:ext uri="{FF2B5EF4-FFF2-40B4-BE49-F238E27FC236}">
                <a16:creationId xmlns:a16="http://schemas.microsoft.com/office/drawing/2014/main" id="{54EAD30B-F4D0-D33C-788E-486578C9B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Recherche dans la base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8E763B3E-FC85-5ABF-C431-67ECCF8164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9223F6DF-B769-4985-9379-55968F7EEE6C}" type="slidenum">
              <a:rPr lang="fr-FR" altLang="fr-FR" sz="1200">
                <a:latin typeface="Arial" panose="020B0604020202020204" pitchFamily="34" charset="0"/>
              </a:rPr>
              <a:pPr eaLnBrk="1" hangingPunct="1"/>
              <a:t>8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F905B7C8-0E9F-09D8-BF74-3C4E144DFA7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A15395-607F-4E95-824C-C18E2FCCB77C}" type="datetime11">
              <a:rPr lang="fr-FR" smtClean="0"/>
              <a:t>10:01:49</a:t>
            </a:fld>
            <a:endParaRPr lang="fr-FR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7E89D7D5-D4F7-7977-214C-10D4E36393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pic>
        <p:nvPicPr>
          <p:cNvPr id="352260" name="Picture 4" descr="phpmyadmin15">
            <a:extLst>
              <a:ext uri="{FF2B5EF4-FFF2-40B4-BE49-F238E27FC236}">
                <a16:creationId xmlns:a16="http://schemas.microsoft.com/office/drawing/2014/main" id="{D0AF3545-C022-299C-AE90-10125704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817563"/>
            <a:ext cx="8597900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2261" name="Picture 5" descr="phpmyadmin16">
            <a:extLst>
              <a:ext uri="{FF2B5EF4-FFF2-40B4-BE49-F238E27FC236}">
                <a16:creationId xmlns:a16="http://schemas.microsoft.com/office/drawing/2014/main" id="{D2C38835-BAAA-62B2-0B7D-35B72F9CA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4" y="1773238"/>
            <a:ext cx="9020175" cy="3922712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3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>
            <a:extLst>
              <a:ext uri="{FF2B5EF4-FFF2-40B4-BE49-F238E27FC236}">
                <a16:creationId xmlns:a16="http://schemas.microsoft.com/office/drawing/2014/main" id="{60D822D1-942A-AFE8-5BF7-485D8E94A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Requête assistée dans la base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7113FBB0-202C-F339-D3A8-04C5AEF3C7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fld id="{8D753044-22C1-409D-A0E3-478A04B3481B}" type="slidenum">
              <a:rPr lang="fr-FR" altLang="fr-FR" sz="1200">
                <a:latin typeface="Arial" panose="020B0604020202020204" pitchFamily="34" charset="0"/>
              </a:rPr>
              <a:pPr eaLnBrk="1" hangingPunct="1"/>
              <a:t>9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56F5DEE6-FD33-8B24-75DE-FBD536296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466D5A4-60FC-4EA5-8190-896C0E10EFFC}" type="datetime11">
              <a:rPr lang="fr-FR" smtClean="0"/>
              <a:t>10:01:49</a:t>
            </a:fld>
            <a:endParaRPr lang="fr-FR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A41A307C-E4BB-A370-480D-CCCE6CEE92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pic>
        <p:nvPicPr>
          <p:cNvPr id="352260" name="Picture 4" descr="phpmyadmin15">
            <a:extLst>
              <a:ext uri="{FF2B5EF4-FFF2-40B4-BE49-F238E27FC236}">
                <a16:creationId xmlns:a16="http://schemas.microsoft.com/office/drawing/2014/main" id="{095E0D22-C656-5E57-4536-39E3E6243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4" y="817563"/>
            <a:ext cx="7610475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2261" name="Picture 5" descr="phpmyadmin16">
            <a:extLst>
              <a:ext uri="{FF2B5EF4-FFF2-40B4-BE49-F238E27FC236}">
                <a16:creationId xmlns:a16="http://schemas.microsoft.com/office/drawing/2014/main" id="{EA0CF711-093A-5243-A9B6-502420D77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4" y="2003425"/>
            <a:ext cx="9020175" cy="3462338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3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2019-3">
  <a:themeElements>
    <a:clrScheme name="Personnalisé 10">
      <a:dk1>
        <a:srgbClr val="000000"/>
      </a:dk1>
      <a:lt1>
        <a:srgbClr val="3681FC"/>
      </a:lt1>
      <a:dk2>
        <a:srgbClr val="000000"/>
      </a:dk2>
      <a:lt2>
        <a:srgbClr val="526191"/>
      </a:lt2>
      <a:accent1>
        <a:srgbClr val="FFFFFF"/>
      </a:accent1>
      <a:accent2>
        <a:srgbClr val="3F68DF"/>
      </a:accent2>
      <a:accent3>
        <a:srgbClr val="FAC916"/>
      </a:accent3>
      <a:accent4>
        <a:srgbClr val="FF3300"/>
      </a:accent4>
      <a:accent5>
        <a:srgbClr val="7030A0"/>
      </a:accent5>
      <a:accent6>
        <a:srgbClr val="1D31EC"/>
      </a:accent6>
      <a:hlink>
        <a:srgbClr val="238123"/>
      </a:hlink>
      <a:folHlink>
        <a:srgbClr val="264866"/>
      </a:folHlink>
    </a:clrScheme>
    <a:fontScheme name="Points numériqu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lnDef>
  </a:objectDefaults>
  <a:extraClrSchemeLst>
    <a:extraClrScheme>
      <a:clrScheme name="Points numériqu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10">
        <a:dk1>
          <a:srgbClr val="5B5B89"/>
        </a:dk1>
        <a:lt1>
          <a:srgbClr val="FFFFFF"/>
        </a:lt1>
        <a:dk2>
          <a:srgbClr val="CC99FF"/>
        </a:dk2>
        <a:lt2>
          <a:srgbClr val="EBFE34"/>
        </a:lt2>
        <a:accent1>
          <a:srgbClr val="6666FF"/>
        </a:accent1>
        <a:accent2>
          <a:srgbClr val="52527C"/>
        </a:accent2>
        <a:accent3>
          <a:srgbClr val="E2CAFF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11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238123"/>
        </a:hlink>
        <a:folHlink>
          <a:srgbClr val="2648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 Web2" id="{42475C82-D8CD-42B5-9253-840B089EDE5A}" vid="{1801DA36-90A1-4315-B058-0DD455EF8C5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Thème2019-3</Template>
  <TotalTime>311</TotalTime>
  <Words>294</Words>
  <Application>Microsoft Office PowerPoint</Application>
  <PresentationFormat>Grand écran</PresentationFormat>
  <Paragraphs>112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Courier New</vt:lpstr>
      <vt:lpstr>Wingdings</vt:lpstr>
      <vt:lpstr>Thème2019-3</vt:lpstr>
      <vt:lpstr>phpMyAdmin</vt:lpstr>
      <vt:lpstr>phpMyAdmin</vt:lpstr>
      <vt:lpstr>Connexion</vt:lpstr>
      <vt:lpstr>Accueil version 2</vt:lpstr>
      <vt:lpstr>Accueil version 3.4</vt:lpstr>
      <vt:lpstr>Structure d’une base</vt:lpstr>
      <vt:lpstr>Requête dans la base</vt:lpstr>
      <vt:lpstr>Recherche dans la base</vt:lpstr>
      <vt:lpstr>Requête assistée dans la base</vt:lpstr>
      <vt:lpstr>Afficher le contenu d'une table</vt:lpstr>
      <vt:lpstr>Structure d'une table</vt:lpstr>
      <vt:lpstr>Requête sur une table</vt:lpstr>
      <vt:lpstr>Recherche dans une table</vt:lpstr>
      <vt:lpstr>Insertion de données dans une table</vt:lpstr>
      <vt:lpstr>Exportation de données / base</vt:lpstr>
      <vt:lpstr>Importation de données / base</vt:lpstr>
      <vt:lpstr>Opérations sur une table</vt:lpstr>
      <vt:lpstr>Concepteur</vt:lpstr>
    </vt:vector>
  </TitlesOfParts>
  <Company>UMRS INSERM 514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Jérôme Cutrona</dc:creator>
  <cp:lastModifiedBy>JEROME CUTRONA</cp:lastModifiedBy>
  <cp:revision>90</cp:revision>
  <cp:lastPrinted>1601-01-01T00:00:00Z</cp:lastPrinted>
  <dcterms:created xsi:type="dcterms:W3CDTF">2006-05-17T11:41:53Z</dcterms:created>
  <dcterms:modified xsi:type="dcterms:W3CDTF">2023-03-29T08:15:38Z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